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17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759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794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86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6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06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15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190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84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15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85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30C74-8004-4523-85F2-F984A139F6F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DF28-AAE0-463C-A23E-573A2C9EAD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77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Android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7174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903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990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841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007" y="98424"/>
            <a:ext cx="8205986" cy="656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373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1833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1208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471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89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9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9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9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50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3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4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614" y="19606"/>
            <a:ext cx="8523486" cy="681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71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3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5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16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1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8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56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61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53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49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501" y="19800"/>
            <a:ext cx="8522999" cy="68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0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61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44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06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11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86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67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86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6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36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501" y="19800"/>
            <a:ext cx="8522999" cy="68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67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61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07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97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82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46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18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85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58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72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7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501" y="19800"/>
            <a:ext cx="8522999" cy="68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8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40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24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83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60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0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63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6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36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0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501" y="19800"/>
            <a:ext cx="8522999" cy="68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06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27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01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06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95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07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0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81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8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5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7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763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0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95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594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675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49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900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44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87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094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3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85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90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225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56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238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174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165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096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1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589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48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007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098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18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71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123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239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70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012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169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42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80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</Words>
  <Application>Microsoft Office PowerPoint</Application>
  <PresentationFormat>寬螢幕</PresentationFormat>
  <Paragraphs>1</Paragraphs>
  <Slides>105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105</vt:i4>
      </vt:variant>
    </vt:vector>
  </HeadingPairs>
  <TitlesOfParts>
    <vt:vector size="110" baseType="lpstr">
      <vt:lpstr>新細明體</vt:lpstr>
      <vt:lpstr>Arial</vt:lpstr>
      <vt:lpstr>Calibri</vt:lpstr>
      <vt:lpstr>Calibri Light</vt:lpstr>
      <vt:lpstr>Office 佈景主題</vt:lpstr>
      <vt:lpstr>Android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</dc:title>
  <dc:creator>I3302</dc:creator>
  <cp:lastModifiedBy>I3302</cp:lastModifiedBy>
  <cp:revision>6</cp:revision>
  <dcterms:created xsi:type="dcterms:W3CDTF">2017-03-09T07:22:09Z</dcterms:created>
  <dcterms:modified xsi:type="dcterms:W3CDTF">2017-03-09T08:12:12Z</dcterms:modified>
</cp:coreProperties>
</file>